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7" r:id="rId4"/>
    <p:sldId id="268" r:id="rId5"/>
    <p:sldId id="266" r:id="rId6"/>
    <p:sldId id="258" r:id="rId7"/>
    <p:sldId id="259" r:id="rId8"/>
    <p:sldId id="267" r:id="rId9"/>
    <p:sldId id="260" r:id="rId10"/>
    <p:sldId id="269" r:id="rId11"/>
    <p:sldId id="270" r:id="rId12"/>
    <p:sldId id="261" r:id="rId13"/>
    <p:sldId id="265" r:id="rId14"/>
    <p:sldId id="264" r:id="rId15"/>
    <p:sldId id="263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86"/>
    <p:restoredTop sz="96327"/>
  </p:normalViewPr>
  <p:slideViewPr>
    <p:cSldViewPr snapToGrid="0" showGuides="1">
      <p:cViewPr varScale="1">
        <p:scale>
          <a:sx n="128" d="100"/>
          <a:sy n="128" d="100"/>
        </p:scale>
        <p:origin x="9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00" b="0" i="0" dirty="0">
                <a:solidFill>
                  <a:schemeClr val="bg2">
                    <a:lumMod val="25000"/>
                  </a:schemeClr>
                </a:solidFill>
                <a:latin typeface="Fira Sans" panose="020B0503050000020004" pitchFamily="34" charset="0"/>
              </a:rPr>
              <a:t>Diagramrubrik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C-3C4F-945F-986054A1F05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C-3C4F-945F-986054A1F05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C-3C4F-945F-986054A1F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5234879"/>
        <c:axId val="1585237151"/>
      </c:barChart>
      <c:catAx>
        <c:axId val="158523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Fira Sans Medium" panose="020B0503050000020004" pitchFamily="34" charset="0"/>
                <a:ea typeface="+mn-ea"/>
                <a:cs typeface="+mn-cs"/>
              </a:defRPr>
            </a:pPr>
            <a:endParaRPr lang="sv-SE"/>
          </a:p>
        </c:txPr>
        <c:crossAx val="1585237151"/>
        <c:crosses val="autoZero"/>
        <c:auto val="1"/>
        <c:lblAlgn val="ctr"/>
        <c:lblOffset val="100"/>
        <c:noMultiLvlLbl val="0"/>
      </c:catAx>
      <c:valAx>
        <c:axId val="158523715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sv-SE"/>
          </a:p>
        </c:txPr>
        <c:crossAx val="1585234879"/>
        <c:crosses val="autoZero"/>
        <c:crossBetween val="between"/>
        <c:majorUnit val="1"/>
      </c:valAx>
      <c:spPr>
        <a:noFill/>
        <a:ln w="57150">
          <a:noFill/>
        </a:ln>
        <a:effectLst/>
      </c:spPr>
    </c:plotArea>
    <c:legend>
      <c:legendPos val="b"/>
      <c:layout>
        <c:manualLayout>
          <c:xMode val="edge"/>
          <c:yMode val="edge"/>
          <c:x val="0.26771755211305642"/>
          <c:y val="0.9161873996218135"/>
          <c:w val="0.46456489577388715"/>
          <c:h val="8.3812510311578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>
                  <a:lumMod val="50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00" b="0" i="0" dirty="0">
                <a:solidFill>
                  <a:schemeClr val="bg2">
                    <a:lumMod val="25000"/>
                  </a:schemeClr>
                </a:solidFill>
                <a:latin typeface="Fira Sans" panose="020B0503050000020004" pitchFamily="34" charset="0"/>
              </a:rPr>
              <a:t>Diagramrubrik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A-1243-BF46-7C5C11B4E65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A-1243-BF46-7C5C11B4E65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A-1243-BF46-7C5C11B4E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5234879"/>
        <c:axId val="1585237151"/>
      </c:barChart>
      <c:catAx>
        <c:axId val="158523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Fira Sans Medium" panose="020B0503050000020004" pitchFamily="34" charset="0"/>
                <a:ea typeface="+mn-ea"/>
                <a:cs typeface="+mn-cs"/>
              </a:defRPr>
            </a:pPr>
            <a:endParaRPr lang="sv-SE"/>
          </a:p>
        </c:txPr>
        <c:crossAx val="1585237151"/>
        <c:crosses val="autoZero"/>
        <c:auto val="1"/>
        <c:lblAlgn val="ctr"/>
        <c:lblOffset val="100"/>
        <c:noMultiLvlLbl val="0"/>
      </c:catAx>
      <c:valAx>
        <c:axId val="158523715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sv-SE"/>
          </a:p>
        </c:txPr>
        <c:crossAx val="1585234879"/>
        <c:crosses val="autoZero"/>
        <c:crossBetween val="between"/>
        <c:majorUnit val="1"/>
      </c:valAx>
      <c:spPr>
        <a:noFill/>
        <a:ln w="57150">
          <a:noFill/>
        </a:ln>
        <a:effectLst/>
      </c:spPr>
    </c:plotArea>
    <c:legend>
      <c:legendPos val="b"/>
      <c:layout>
        <c:manualLayout>
          <c:xMode val="edge"/>
          <c:yMode val="edge"/>
          <c:x val="0.26771755211305642"/>
          <c:y val="0.9161873996218135"/>
          <c:w val="0.46456489577388715"/>
          <c:h val="8.3812510311578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>
                  <a:lumMod val="50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FB1EA1-485C-2C65-6FA0-4C566A9D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56F2-A2A0-974A-A54E-3481C04EA726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27AA75-B337-3C47-ED6C-37372C09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D107CDF-F62B-8273-6416-B7331FC8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E71-87C0-A848-98D7-F6CE2FD888B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grön, skärmbild, design&#10;&#10;Automatiskt genererad beskrivning">
            <a:extLst>
              <a:ext uri="{FF2B5EF4-FFF2-40B4-BE49-F238E27FC236}">
                <a16:creationId xmlns:a16="http://schemas.microsoft.com/office/drawing/2014/main" id="{13737F59-2EE5-E0A5-859E-B62F0B1E4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2C823FE5-F3C3-B709-003E-617EADCD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0" y="1137717"/>
            <a:ext cx="8615680" cy="204045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EE23D50-5516-100F-02D7-84F6FE401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8160" y="3513010"/>
            <a:ext cx="8615680" cy="87047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0896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lor">
    <p:bg>
      <p:bgPr>
        <a:solidFill>
          <a:schemeClr val="accent3">
            <a:alpha val="4974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CFD3707-1F85-D276-AF4E-25BFC76E4F1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42C317-AA8D-DD9B-3366-8D5C10FF1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3400" y="1906638"/>
            <a:ext cx="4830501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CBD0CD-579C-0056-95D5-8BBE60CD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83400" y="6173788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alpha val="3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859C56F2-A2A0-974A-A54E-3481C04EA726}" type="datetimeFigureOut">
              <a:rPr lang="sv-SE" smtClean="0"/>
              <a:pPr/>
              <a:t>2024-10-17</a:t>
            </a:fld>
            <a:endParaRPr lang="sv-SE" dirty="0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597AEB39-CD81-7483-C18D-6238A855A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3400" y="3853707"/>
            <a:ext cx="4830763" cy="20262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Fira Sans" panose="020B05030500000200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SE" sz="1800" b="0" i="0" dirty="0">
                <a:latin typeface="Fira Sans" panose="020B0503050000020004" pitchFamily="34" charset="0"/>
              </a:rPr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426522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29F61-EB03-7584-7F1B-25C0B643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1573CB-9934-1518-FBC2-C3A797B7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6827" cy="544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D28FECA-C549-7BF2-FFBA-20293C3C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3788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alpha val="3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859C56F2-A2A0-974A-A54E-3481C04EA726}" type="datetimeFigureOut">
              <a:rPr lang="sv-SE" smtClean="0"/>
              <a:pPr/>
              <a:t>2024-10-17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BDE32A-9DDC-9802-F0BD-81D01333D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7308" y="5994401"/>
            <a:ext cx="1863690" cy="544512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A91D2B1-73E2-2870-FBD9-E5A38E456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522538"/>
            <a:ext cx="9726827" cy="3298825"/>
          </a:xfrm>
        </p:spPr>
        <p:txBody>
          <a:bodyPr/>
          <a:lstStyle>
            <a:lvl1pPr marL="0" indent="0">
              <a:buNone/>
              <a:defRPr sz="2000" b="0" i="0">
                <a:latin typeface="Fira Sans" panose="020B0503050000020004" pitchFamily="34" charset="0"/>
              </a:defRPr>
            </a:lvl1pPr>
            <a:lvl2pPr>
              <a:buClr>
                <a:schemeClr val="accent5"/>
              </a:buClr>
              <a:buSzPct val="120000"/>
              <a:defRPr sz="1800"/>
            </a:lvl2pPr>
            <a:lvl3pPr>
              <a:buClr>
                <a:schemeClr val="accent5"/>
              </a:buClr>
              <a:buSzPct val="120000"/>
              <a:defRPr sz="16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72593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040001-EE6C-0788-981B-F29419B1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4C400-DCD0-EC1F-4DB4-DC10F9493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5"/>
              </a:buClr>
              <a:buSzPct val="120000"/>
              <a:defRPr/>
            </a:lvl1pPr>
            <a:lvl2pPr>
              <a:buClr>
                <a:schemeClr val="accent5"/>
              </a:buClr>
              <a:buSzPct val="120000"/>
              <a:defRPr/>
            </a:lvl2pPr>
            <a:lvl3pPr>
              <a:buClr>
                <a:schemeClr val="accent5"/>
              </a:buClr>
              <a:buSzPct val="120000"/>
              <a:defRPr/>
            </a:lvl3pPr>
            <a:lvl4pPr>
              <a:buClr>
                <a:schemeClr val="accent5"/>
              </a:buClr>
              <a:buSzPct val="120000"/>
              <a:defRPr/>
            </a:lvl4pPr>
            <a:lvl5pPr>
              <a:buClr>
                <a:schemeClr val="accent5"/>
              </a:buClr>
              <a:buSzPct val="120000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26C939E-1EB1-DC37-3006-315F49C61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5"/>
              </a:buClr>
              <a:buSzPct val="120000"/>
              <a:defRPr/>
            </a:lvl1pPr>
            <a:lvl2pPr>
              <a:buClr>
                <a:schemeClr val="accent5"/>
              </a:buClr>
              <a:buSzPct val="120000"/>
              <a:defRPr/>
            </a:lvl2pPr>
            <a:lvl3pPr>
              <a:buClr>
                <a:schemeClr val="accent5"/>
              </a:buClr>
              <a:buSzPct val="120000"/>
              <a:defRPr/>
            </a:lvl3pPr>
            <a:lvl4pPr>
              <a:buClr>
                <a:schemeClr val="accent5"/>
              </a:buClr>
              <a:buSzPct val="120000"/>
              <a:defRPr/>
            </a:lvl4pPr>
            <a:lvl5pPr>
              <a:buClr>
                <a:schemeClr val="accent5"/>
              </a:buClr>
              <a:buSzPct val="120000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4290C2F6-08C5-6DA4-FA8D-E1F4C3E3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3788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alpha val="3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859C56F2-A2A0-974A-A54E-3481C04EA726}" type="datetimeFigureOut">
              <a:rPr lang="sv-SE" smtClean="0"/>
              <a:pPr/>
              <a:t>2024-10-17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29F971-2410-D75A-9BCD-8D225D574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7308" y="5994401"/>
            <a:ext cx="1863690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3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F57668-F10A-1E86-FF65-7B34EC2E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BBE1FF-F301-32A5-4513-4A88228C5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3F1682C-BB03-3996-6134-D32918FAC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accent5"/>
              </a:buClr>
              <a:buSzPct val="120000"/>
              <a:defRPr/>
            </a:lvl1pPr>
            <a:lvl2pPr>
              <a:buClr>
                <a:schemeClr val="accent5"/>
              </a:buClr>
              <a:buSzPct val="120000"/>
              <a:defRPr/>
            </a:lvl2pPr>
            <a:lvl3pPr>
              <a:buClr>
                <a:schemeClr val="accent5"/>
              </a:buClr>
              <a:buSzPct val="120000"/>
              <a:defRPr/>
            </a:lvl3pPr>
            <a:lvl4pPr>
              <a:buClr>
                <a:schemeClr val="accent5"/>
              </a:buClr>
              <a:buSzPct val="120000"/>
              <a:defRPr/>
            </a:lvl4pPr>
            <a:lvl5pPr>
              <a:buClr>
                <a:schemeClr val="accent5"/>
              </a:buClr>
              <a:buSzPct val="120000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1C6468D-FD17-805E-BE1A-1FDF536B2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B0225FE-2374-BBCF-35D8-A8D67AA44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5"/>
              </a:buClr>
              <a:buSzPct val="120000"/>
              <a:defRPr/>
            </a:lvl1pPr>
            <a:lvl2pPr>
              <a:buClr>
                <a:schemeClr val="accent5"/>
              </a:buClr>
              <a:buSzPct val="120000"/>
              <a:defRPr/>
            </a:lvl2pPr>
            <a:lvl3pPr>
              <a:buClr>
                <a:schemeClr val="accent5"/>
              </a:buClr>
              <a:buSzPct val="120000"/>
              <a:defRPr/>
            </a:lvl3pPr>
            <a:lvl4pPr>
              <a:buClr>
                <a:schemeClr val="accent5"/>
              </a:buClr>
              <a:buSzPct val="120000"/>
              <a:defRPr/>
            </a:lvl4pPr>
            <a:lvl5pPr>
              <a:buClr>
                <a:schemeClr val="accent5"/>
              </a:buClr>
              <a:buSzPct val="120000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D7B70BE-304E-EE6C-630A-4BEA0052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3788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alpha val="3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859C56F2-A2A0-974A-A54E-3481C04EA726}" type="datetimeFigureOut">
              <a:rPr lang="sv-SE" smtClean="0"/>
              <a:pPr/>
              <a:t>2024-10-17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8A825AC-BA43-4772-007C-7FF595551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7308" y="5994401"/>
            <a:ext cx="1863690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CFA1AC-9235-9F95-6869-6FC57B19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39AAD91-4EC5-3600-D1E7-B1176D66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3788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alpha val="3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859C56F2-A2A0-974A-A54E-3481C04EA726}" type="datetimeFigureOut">
              <a:rPr lang="sv-SE" smtClean="0"/>
              <a:pPr/>
              <a:t>2024-10-17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268B196-8677-B3D0-AD54-3389D0A30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7308" y="5994401"/>
            <a:ext cx="1863690" cy="544512"/>
          </a:xfrm>
          <a:prstGeom prst="rect">
            <a:avLst/>
          </a:prstGeom>
        </p:spPr>
      </p:pic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FF803772-7DEB-B0F8-4017-1E149C081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93132"/>
            <a:ext cx="9726827" cy="3298825"/>
          </a:xfrm>
        </p:spPr>
        <p:txBody>
          <a:bodyPr/>
          <a:lstStyle>
            <a:lvl1pPr marL="0" indent="0">
              <a:buFontTx/>
              <a:buNone/>
              <a:defRPr sz="2000" b="0" i="0">
                <a:latin typeface="Fira Sans" panose="020B0503050000020004" pitchFamily="34" charset="0"/>
              </a:defRPr>
            </a:lvl1pPr>
            <a:lvl2pPr marL="457200" indent="0">
              <a:buClr>
                <a:schemeClr val="accent5"/>
              </a:buClr>
              <a:buSzPct val="120000"/>
              <a:buFontTx/>
              <a:buNone/>
              <a:defRPr sz="1800"/>
            </a:lvl2pPr>
            <a:lvl3pPr marL="914400" indent="0">
              <a:buClr>
                <a:schemeClr val="accent5"/>
              </a:buClr>
              <a:buSzPct val="120000"/>
              <a:buFontTx/>
              <a:buNone/>
              <a:defRPr sz="1600"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4331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15B7C9-79B1-B295-F324-F1CD9F5B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195"/>
            <a:ext cx="3932237" cy="1054916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657599-E5F2-B726-7AC3-4DE933EAB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30194"/>
            <a:ext cx="6172200" cy="5053914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1090AD-2D6E-6DDF-76FF-6BC5C27A1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65870"/>
            <a:ext cx="3932237" cy="3818239"/>
          </a:xfrm>
        </p:spPr>
        <p:txBody>
          <a:bodyPr/>
          <a:lstStyle>
            <a:lvl1pPr marL="0" indent="0">
              <a:buNone/>
              <a:defRPr sz="1600" b="0" i="0">
                <a:latin typeface="Fira Sans" panose="020B05030500000200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551BA51-A7E4-7539-5560-E671F7E3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3788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alpha val="3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859C56F2-A2A0-974A-A54E-3481C04EA726}" type="datetimeFigureOut">
              <a:rPr lang="sv-SE" smtClean="0"/>
              <a:pPr/>
              <a:t>2024-10-17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9CD7E85-DE68-A2B5-25FE-756D1024B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7308" y="5994401"/>
            <a:ext cx="1863690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cover">
    <p:bg>
      <p:bgPr>
        <a:solidFill>
          <a:schemeClr val="accent5">
            <a:alpha val="725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A763572-F2D3-EAE1-9B86-98D93A3F1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9681" y="223480"/>
            <a:ext cx="8615681" cy="7799459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2C823FE5-F3C3-B709-003E-617EADCD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0" y="1137717"/>
            <a:ext cx="8615680" cy="204045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EE23D50-5516-100F-02D7-84F6FE401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8160" y="3513010"/>
            <a:ext cx="8615680" cy="87047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13946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FB1EA1-485C-2C65-6FA0-4C566A9D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56F2-A2A0-974A-A54E-3481C04EA726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27AA75-B337-3C47-ED6C-37372C09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D107CDF-F62B-8273-6416-B7331FC8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E71-87C0-A848-98D7-F6CE2FD888B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3737F59-2EE5-E0A5-859E-B62F0B1E4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2C823FE5-F3C3-B709-003E-617EADCD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0" y="1137717"/>
            <a:ext cx="8615680" cy="204045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EE23D50-5516-100F-02D7-84F6FE401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8160" y="3513010"/>
            <a:ext cx="8615680" cy="87047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573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 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vit, design&#10;&#10;Automatiskt genererad beskrivning">
            <a:extLst>
              <a:ext uri="{FF2B5EF4-FFF2-40B4-BE49-F238E27FC236}">
                <a16:creationId xmlns:a16="http://schemas.microsoft.com/office/drawing/2014/main" id="{2ADEC1F0-AF55-6120-53CA-D2C86573D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C75B757-58A7-B00B-1EAA-50218ACA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26981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492D01-0C76-7F4C-243C-6D5A5582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F91D22-1D9C-58FF-8DFE-C1A1665E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56F2-A2A0-974A-A54E-3481C04EA726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B20FB9-4803-11BD-33BD-EEDB8406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274809-B0E3-4453-8EB1-B1938332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E71-87C0-A848-98D7-F6CE2FD88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0668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 cov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ADEC1F0-AF55-6120-53CA-D2C86573D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C75B757-58A7-B00B-1EAA-50218ACA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66022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492D01-0C76-7F4C-243C-6D5A5582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F91D22-1D9C-58FF-8DFE-C1A1665E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56F2-A2A0-974A-A54E-3481C04EA726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B20FB9-4803-11BD-33BD-EEDB8406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274809-B0E3-4453-8EB1-B1938332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E71-87C0-A848-98D7-F6CE2FD88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023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 cov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ADEC1F0-AF55-6120-53CA-D2C86573D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C75B757-58A7-B00B-1EAA-50218ACA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66022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492D01-0C76-7F4C-243C-6D5A5582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F91D22-1D9C-58FF-8DFE-C1A1665E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56F2-A2A0-974A-A54E-3481C04EA726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B20FB9-4803-11BD-33BD-EEDB8406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274809-B0E3-4453-8EB1-B1938332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E71-87C0-A848-98D7-F6CE2FD88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264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er slide light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A4830C-5269-DF5F-CFB9-EBE48DCBB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42C317-AA8D-DD9B-3366-8D5C10FF1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825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CBD0CD-579C-0056-95D5-8BBE60CD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3788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alpha val="3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859C56F2-A2A0-974A-A54E-3481C04EA726}" type="datetimeFigureOut">
              <a:rPr lang="sv-SE" smtClean="0"/>
              <a:pPr/>
              <a:t>2024-10-17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1C3C8CA-E4FC-5694-539A-0367C972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7308" y="5994401"/>
            <a:ext cx="1863690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lide 2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742C317-AA8D-DD9B-3366-8D5C10FF1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06638"/>
            <a:ext cx="4830501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CBD0CD-579C-0056-95D5-8BBE60CD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3788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alpha val="3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859C56F2-A2A0-974A-A54E-3481C04EA726}" type="datetimeFigureOut">
              <a:rPr lang="sv-SE" smtClean="0"/>
              <a:pPr/>
              <a:t>2024-10-17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1C3C8CA-E4FC-5694-539A-0367C972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7308" y="5994401"/>
            <a:ext cx="1863690" cy="544512"/>
          </a:xfrm>
          <a:prstGeom prst="rect">
            <a:avLst/>
          </a:prstGeom>
        </p:spPr>
      </p:pic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597AEB39-CD81-7483-C18D-6238A855A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853707"/>
            <a:ext cx="4830763" cy="20262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Fira Sans" panose="020B05030500000200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SE" sz="1800" b="0" i="0" dirty="0">
                <a:latin typeface="Fira Sans" panose="020B0503050000020004" pitchFamily="34" charset="0"/>
              </a:rPr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3550936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lor">
    <p:bg>
      <p:bgPr>
        <a:solidFill>
          <a:schemeClr val="accent3">
            <a:alpha val="4974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CFD3707-1F85-D276-AF4E-25BFC76E4F1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42C317-AA8D-DD9B-3366-8D5C10FF1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06638"/>
            <a:ext cx="4830501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CBD0CD-579C-0056-95D5-8BBE60CD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3788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alpha val="3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859C56F2-A2A0-974A-A54E-3481C04EA726}" type="datetimeFigureOut">
              <a:rPr lang="sv-SE" smtClean="0"/>
              <a:pPr/>
              <a:t>2024-10-17</a:t>
            </a:fld>
            <a:endParaRPr lang="sv-SE" dirty="0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597AEB39-CD81-7483-C18D-6238A855A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853707"/>
            <a:ext cx="4830763" cy="20262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Fira Sans" panose="020B05030500000200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SE" sz="1800" b="0" i="0" dirty="0">
                <a:latin typeface="Fira Sans" panose="020B0503050000020004" pitchFamily="34" charset="0"/>
              </a:rPr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2625678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CA98C34-85E7-7C95-2584-A06F5EEC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FB6BEF-0CEC-8945-CBCD-CC8600463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0BD983-F534-39B8-78EC-757BC7FC4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9C56F2-A2A0-974A-A54E-3481C04EA726}" type="datetimeFigureOut">
              <a:rPr lang="sv-SE" smtClean="0"/>
              <a:t>2024-10-17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3054D9-8779-13AA-D763-732C5010C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6D4AE0-6179-CC1E-C6D2-7183F7DE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B31E71-87C0-A848-98D7-F6CE2FD888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86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662" r:id="rId3"/>
    <p:sldLayoutId id="2147483651" r:id="rId4"/>
    <p:sldLayoutId id="2147483660" r:id="rId5"/>
    <p:sldLayoutId id="2147483663" r:id="rId6"/>
    <p:sldLayoutId id="2147483649" r:id="rId7"/>
    <p:sldLayoutId id="2147483661" r:id="rId8"/>
    <p:sldLayoutId id="2147483665" r:id="rId9"/>
    <p:sldLayoutId id="2147483666" r:id="rId10"/>
    <p:sldLayoutId id="2147483650" r:id="rId11"/>
    <p:sldLayoutId id="2147483652" r:id="rId12"/>
    <p:sldLayoutId id="2147483653" r:id="rId13"/>
    <p:sldLayoutId id="2147483654" r:id="rId14"/>
    <p:sldLayoutId id="214748365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Merriweath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Merriweather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856472DF-E136-8372-917A-7236E956B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307" y="5994401"/>
            <a:ext cx="1863693" cy="544512"/>
          </a:xfrm>
          <a:prstGeom prst="rect">
            <a:avLst/>
          </a:prstGeo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0210953D-DCA0-D89A-3424-E15C0BC4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581CAD-E7D5-133E-4FD4-5EAEA4994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537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5BDD59-CF90-9004-AA68-6F2AD74B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476282-489F-20FE-35CC-EB4C0DB72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181600" cy="864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err="1"/>
              <a:t>Lorem</a:t>
            </a:r>
            <a:r>
              <a:rPr lang="sv-SE" sz="2000" dirty="0"/>
              <a:t> </a:t>
            </a:r>
            <a:r>
              <a:rPr lang="sv-SE" sz="2000" dirty="0" err="1"/>
              <a:t>ipsum</a:t>
            </a:r>
            <a:r>
              <a:rPr lang="sv-SE" sz="2000" dirty="0"/>
              <a:t> </a:t>
            </a:r>
            <a:r>
              <a:rPr lang="sv-SE" sz="2000" dirty="0" err="1"/>
              <a:t>dolor</a:t>
            </a:r>
            <a:r>
              <a:rPr lang="sv-SE" sz="2000" dirty="0"/>
              <a:t> </a:t>
            </a:r>
            <a:r>
              <a:rPr lang="sv-SE" sz="2000" dirty="0" err="1"/>
              <a:t>sit</a:t>
            </a:r>
            <a:r>
              <a:rPr lang="sv-SE" sz="2000" dirty="0"/>
              <a:t> </a:t>
            </a:r>
            <a:r>
              <a:rPr lang="sv-SE" sz="2000" dirty="0" err="1"/>
              <a:t>amet</a:t>
            </a:r>
            <a:r>
              <a:rPr lang="sv-SE" sz="2000" dirty="0"/>
              <a:t> </a:t>
            </a:r>
            <a:r>
              <a:rPr lang="sv-SE" sz="2000" dirty="0" err="1"/>
              <a:t>estas</a:t>
            </a:r>
            <a:r>
              <a:rPr lang="sv-SE" sz="2000" dirty="0"/>
              <a:t> </a:t>
            </a:r>
            <a:r>
              <a:rPr lang="sv-SE" sz="2000" dirty="0" err="1"/>
              <a:t>verum</a:t>
            </a:r>
            <a:endParaRPr lang="sv-SE" sz="20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F6A56BE-98D2-1744-C68A-D69ED0203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0119" y="2690598"/>
            <a:ext cx="5181600" cy="1096710"/>
          </a:xfrm>
        </p:spPr>
        <p:txBody>
          <a:bodyPr lIns="90000">
            <a:spAutoFit/>
          </a:bodyPr>
          <a:lstStyle/>
          <a:p>
            <a:pPr marL="342900" indent="-342900"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800" b="0" dirty="0" err="1">
                <a:latin typeface="Fira Sans" panose="020B0503050000020004" pitchFamily="34" charset="0"/>
              </a:rPr>
              <a:t>Lorem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ipsum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dolor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sit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amet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estas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verum</a:t>
            </a:r>
            <a:endParaRPr lang="sv-SE" sz="1800" b="0" dirty="0">
              <a:latin typeface="Fira Sans" panose="020B0503050000020004" pitchFamily="34" charset="0"/>
            </a:endParaRPr>
          </a:p>
          <a:p>
            <a:pPr marL="342900" indent="-342900"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800" b="0" dirty="0" err="1">
                <a:latin typeface="Fira Sans" panose="020B0503050000020004" pitchFamily="34" charset="0"/>
              </a:rPr>
              <a:t>Lorem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ipsum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dolor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sit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amet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estas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verum</a:t>
            </a:r>
            <a:endParaRPr lang="sv-SE" sz="1800" b="0" dirty="0">
              <a:latin typeface="Fira Sans" panose="020B0503050000020004" pitchFamily="34" charset="0"/>
            </a:endParaRPr>
          </a:p>
          <a:p>
            <a:pPr marL="342900" indent="-342900"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800" b="0" dirty="0" err="1">
                <a:latin typeface="Fira Sans" panose="020B0503050000020004" pitchFamily="34" charset="0"/>
              </a:rPr>
              <a:t>Lorem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ipsum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dolor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sit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amet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estas</a:t>
            </a:r>
            <a:r>
              <a:rPr lang="sv-SE" sz="1800" b="0" dirty="0">
                <a:latin typeface="Fira Sans" panose="020B0503050000020004" pitchFamily="34" charset="0"/>
              </a:rPr>
              <a:t> </a:t>
            </a:r>
            <a:r>
              <a:rPr lang="sv-SE" sz="1800" b="0" dirty="0" err="1">
                <a:latin typeface="Fira Sans" panose="020B0503050000020004" pitchFamily="34" charset="0"/>
              </a:rPr>
              <a:t>verum</a:t>
            </a:r>
            <a:endParaRPr lang="sv-SE" sz="1800" b="0" dirty="0">
              <a:latin typeface="Fira Sans" panose="020B05030500000200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CBA1E0-1786-C2E7-ED7F-D415B028D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414302"/>
              </p:ext>
            </p:extLst>
          </p:nvPr>
        </p:nvGraphicFramePr>
        <p:xfrm>
          <a:off x="838200" y="1690688"/>
          <a:ext cx="4878859" cy="411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088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88C2AC-6094-AE63-1E9A-B53A20A9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1BC9D7-17B9-A4C1-C00E-CAC45629D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CFA05E-B6F5-D40C-230A-2B8CBBAEE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r>
              <a:rPr lang="sv-SE" dirty="0"/>
              <a:t>. </a:t>
            </a:r>
            <a:r>
              <a:rPr lang="sv-SE" b="1" dirty="0" err="1">
                <a:effectLst/>
                <a:latin typeface="Fira Sans" panose="020B0503050000020004" pitchFamily="34" charset="0"/>
              </a:rPr>
              <a:t>Ignatium</a:t>
            </a:r>
            <a:r>
              <a:rPr lang="sv-SE" b="1" dirty="0">
                <a:effectLst/>
                <a:latin typeface="Fira Sans" panose="020B0503050000020004" pitchFamily="34" charset="0"/>
              </a:rPr>
              <a:t> </a:t>
            </a:r>
            <a:r>
              <a:rPr lang="sv-SE" b="1" dirty="0" err="1">
                <a:effectLst/>
                <a:latin typeface="Fira Sans" panose="020B0503050000020004" pitchFamily="34" charset="0"/>
              </a:rPr>
              <a:t>doluptatem</a:t>
            </a:r>
            <a:r>
              <a:rPr lang="sv-SE" b="1" dirty="0">
                <a:effectLst/>
                <a:latin typeface="Fira Sans" panose="020B0503050000020004" pitchFamily="34" charset="0"/>
              </a:rPr>
              <a:t> </a:t>
            </a:r>
            <a:r>
              <a:rPr lang="sv-SE" b="1" dirty="0" err="1">
                <a:effectLst/>
                <a:latin typeface="Fira Sans" panose="020B0503050000020004" pitchFamily="34" charset="0"/>
              </a:rPr>
              <a:t>volenia</a:t>
            </a:r>
            <a:r>
              <a:rPr lang="sv-SE" b="1" dirty="0">
                <a:effectLst/>
                <a:latin typeface="Fira Sans" panose="020B0503050000020004" pitchFamily="34" charset="0"/>
              </a:rPr>
              <a:t> </a:t>
            </a:r>
            <a:r>
              <a:rPr lang="sv-SE" b="1" dirty="0" err="1">
                <a:effectLst/>
                <a:latin typeface="Fira Sans" panose="020B0503050000020004" pitchFamily="34" charset="0"/>
              </a:rPr>
              <a:t>simus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maximin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ihiliqui</a:t>
            </a:r>
            <a:r>
              <a:rPr lang="sv-SE" dirty="0">
                <a:effectLst/>
                <a:latin typeface="Fira Sans" panose="020B0503050000020004" pitchFamily="34" charset="0"/>
              </a:rPr>
              <a:t> to </a:t>
            </a:r>
            <a:r>
              <a:rPr lang="sv-SE" dirty="0" err="1">
                <a:effectLst/>
                <a:latin typeface="Fira Sans" panose="020B0503050000020004" pitchFamily="34" charset="0"/>
              </a:rPr>
              <a:t>eum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excepudandis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quidunt</a:t>
            </a:r>
            <a:r>
              <a:rPr lang="sv-SE" dirty="0">
                <a:effectLst/>
                <a:latin typeface="Fira Sans" panose="020B0503050000020004" pitchFamily="34" charset="0"/>
              </a:rPr>
              <a:t>, ut ut </a:t>
            </a:r>
            <a:r>
              <a:rPr lang="sv-SE" dirty="0" err="1">
                <a:effectLst/>
                <a:latin typeface="Fira Sans" panose="020B0503050000020004" pitchFamily="34" charset="0"/>
              </a:rPr>
              <a:t>lia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nossita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epudandel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earum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landem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dolupta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inctotatur</a:t>
            </a:r>
            <a:r>
              <a:rPr lang="sv-SE" dirty="0">
                <a:effectLst/>
                <a:latin typeface="Fira Sans" panose="020B0503050000020004" pitchFamily="34" charset="0"/>
              </a:rPr>
              <a:t>, </a:t>
            </a:r>
            <a:r>
              <a:rPr lang="sv-SE" dirty="0" err="1">
                <a:effectLst/>
                <a:latin typeface="Fira Sans" panose="020B0503050000020004" pitchFamily="34" charset="0"/>
              </a:rPr>
              <a:t>odit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ipideliqui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quaspist</a:t>
            </a:r>
            <a:r>
              <a:rPr lang="sv-SE" dirty="0">
                <a:effectLst/>
                <a:latin typeface="Fira Sans" panose="020B0503050000020004" pitchFamily="34" charset="0"/>
              </a:rPr>
              <a:t>.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>
                <a:effectLst/>
                <a:latin typeface="Fira Sans" panose="020B0503050000020004" pitchFamily="34" charset="0"/>
              </a:rPr>
              <a:t>Earum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landem</a:t>
            </a:r>
            <a:r>
              <a:rPr lang="sv-SE" dirty="0">
                <a:effectLst/>
                <a:latin typeface="Fira Sans" panose="020B0503050000020004" pitchFamily="34" charset="0"/>
              </a:rPr>
              <a:t> </a:t>
            </a:r>
            <a:r>
              <a:rPr lang="sv-SE" dirty="0" err="1">
                <a:effectLst/>
                <a:latin typeface="Fira Sans" panose="020B0503050000020004" pitchFamily="34" charset="0"/>
              </a:rPr>
              <a:t>dolupta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77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27562F-CD38-8716-176D-7BAFDC424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496529-5E9C-F243-CB26-0C0E3BEBF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934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B0F255-FBDD-BB18-1DC9-F378661C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>
              <a:solidFill>
                <a:schemeClr val="accent2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B698F36-A842-CA82-B9E5-E255A64D4A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202503"/>
              </p:ext>
            </p:extLst>
          </p:nvPr>
        </p:nvGraphicFramePr>
        <p:xfrm>
          <a:off x="2017240" y="1752470"/>
          <a:ext cx="8157519" cy="411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41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 3">
            <a:extLst>
              <a:ext uri="{FF2B5EF4-FFF2-40B4-BE49-F238E27FC236}">
                <a16:creationId xmlns:a16="http://schemas.microsoft.com/office/drawing/2014/main" id="{41D602F1-97D2-0B3C-7059-368F7D6E4484}"/>
              </a:ext>
            </a:extLst>
          </p:cNvPr>
          <p:cNvSpPr>
            <a:spLocks/>
          </p:cNvSpPr>
          <p:nvPr/>
        </p:nvSpPr>
        <p:spPr>
          <a:xfrm>
            <a:off x="7309542" y="1637272"/>
            <a:ext cx="6188595" cy="5831087"/>
          </a:xfrm>
          <a:custGeom>
            <a:avLst/>
            <a:gdLst>
              <a:gd name="connsiteX0" fmla="*/ 5810491 w 5810491"/>
              <a:gd name="connsiteY0" fmla="*/ 925975 h 5474826"/>
              <a:gd name="connsiteX1" fmla="*/ 2176041 w 5810491"/>
              <a:gd name="connsiteY1" fmla="*/ 0 h 5474826"/>
              <a:gd name="connsiteX2" fmla="*/ 0 w 5810491"/>
              <a:gd name="connsiteY2" fmla="*/ 2280213 h 5474826"/>
              <a:gd name="connsiteX3" fmla="*/ 1145894 w 5810491"/>
              <a:gd name="connsiteY3" fmla="*/ 5474826 h 5474826"/>
              <a:gd name="connsiteX4" fmla="*/ 5416952 w 5810491"/>
              <a:gd name="connsiteY4" fmla="*/ 4236334 h 5474826"/>
              <a:gd name="connsiteX5" fmla="*/ 5810491 w 5810491"/>
              <a:gd name="connsiteY5" fmla="*/ 925975 h 547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0491" h="5474826">
                <a:moveTo>
                  <a:pt x="5810491" y="925975"/>
                </a:moveTo>
                <a:lnTo>
                  <a:pt x="2176041" y="0"/>
                </a:lnTo>
                <a:lnTo>
                  <a:pt x="0" y="2280213"/>
                </a:lnTo>
                <a:lnTo>
                  <a:pt x="1145894" y="5474826"/>
                </a:lnTo>
                <a:lnTo>
                  <a:pt x="5416952" y="4236334"/>
                </a:lnTo>
                <a:lnTo>
                  <a:pt x="5810491" y="9259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0633" r="-2063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BAC69A6-16A4-5154-C212-9506F59E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8D463F-CFD3-95D9-3A05-A50E6D412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pic>
        <p:nvPicPr>
          <p:cNvPr id="5" name="Bildobjekt 4" descr="En bild som visar konst, design&#10;&#10;Automatiskt genererad beskrivning">
            <a:extLst>
              <a:ext uri="{FF2B5EF4-FFF2-40B4-BE49-F238E27FC236}">
                <a16:creationId xmlns:a16="http://schemas.microsoft.com/office/drawing/2014/main" id="{84F4CD09-6122-BC09-40A1-870CC2963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979" y="-1669076"/>
            <a:ext cx="5354521" cy="484725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BE7185C-E449-A6B4-FEFC-C94FE457F5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9330" y="425788"/>
            <a:ext cx="1863690" cy="5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1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A6953-7611-0AFF-C0E1-1AD1A9AB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94C43F-062C-6B2C-1B75-DDAF33AFD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074642-6F6C-5427-7EB3-692D3D3D36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58130" y="5994401"/>
            <a:ext cx="1863690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0E8FCC-9BB5-81F3-EDD6-75EDEA28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92CCF7-7729-96C1-D0C1-2952F6DB1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5998F30-EC93-96C2-28EF-C976BD039F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47308" y="5994401"/>
            <a:ext cx="1863690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0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40C4644-8527-410A-601B-486B587E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EE6317C-6E8B-4C06-7A43-17D094898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977960"/>
          </a:xfrm>
        </p:spPr>
        <p:txBody>
          <a:bodyPr/>
          <a:lstStyle/>
          <a:p>
            <a:r>
              <a:rPr lang="sv-SE" dirty="0" err="1">
                <a:solidFill>
                  <a:schemeClr val="accent4"/>
                </a:solidFill>
              </a:rPr>
              <a:t>Lorem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 err="1">
                <a:solidFill>
                  <a:schemeClr val="accent4"/>
                </a:solidFill>
              </a:rPr>
              <a:t>ipsum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 err="1">
                <a:solidFill>
                  <a:schemeClr val="accent4"/>
                </a:solidFill>
              </a:rPr>
              <a:t>dolor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 err="1">
                <a:solidFill>
                  <a:schemeClr val="accent4"/>
                </a:solidFill>
              </a:rPr>
              <a:t>sit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 err="1">
                <a:solidFill>
                  <a:schemeClr val="accent4"/>
                </a:solidFill>
              </a:rPr>
              <a:t>amet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 err="1">
                <a:solidFill>
                  <a:schemeClr val="accent4"/>
                </a:solidFill>
              </a:rPr>
              <a:t>estas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 err="1">
                <a:solidFill>
                  <a:schemeClr val="accent4"/>
                </a:solidFill>
              </a:rPr>
              <a:t>verum</a:t>
            </a:r>
            <a:endParaRPr lang="sv-SE" dirty="0">
              <a:solidFill>
                <a:schemeClr val="accent4"/>
              </a:solidFill>
            </a:endParaRPr>
          </a:p>
        </p:txBody>
      </p:sp>
      <p:pic>
        <p:nvPicPr>
          <p:cNvPr id="6" name="Bildobjekt 5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FF85BCE0-7A28-73E5-606B-7DA247E2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307" y="5994401"/>
            <a:ext cx="1863693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1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73BC2C-E8BB-8373-A8E6-FF228A7E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5A4D5B-7945-E139-C822-469693C89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AB904BB-4DED-43D5-F4A4-73A969C1DD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58130" y="5994401"/>
            <a:ext cx="1863690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7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>
            <a:extLst>
              <a:ext uri="{FF2B5EF4-FFF2-40B4-BE49-F238E27FC236}">
                <a16:creationId xmlns:a16="http://schemas.microsoft.com/office/drawing/2014/main" id="{6BBE1798-BBE9-789A-779E-354D7B243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45C1F5-A70D-7713-471A-6FE861B172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</p:txBody>
      </p:sp>
      <p:sp>
        <p:nvSpPr>
          <p:cNvPr id="4" name="Frihandsfigur 3">
            <a:extLst>
              <a:ext uri="{FF2B5EF4-FFF2-40B4-BE49-F238E27FC236}">
                <a16:creationId xmlns:a16="http://schemas.microsoft.com/office/drawing/2014/main" id="{8943C4A6-EA55-17D6-C3A8-949A9D074059}"/>
              </a:ext>
            </a:extLst>
          </p:cNvPr>
          <p:cNvSpPr/>
          <p:nvPr/>
        </p:nvSpPr>
        <p:spPr>
          <a:xfrm>
            <a:off x="6450960" y="319087"/>
            <a:ext cx="6188595" cy="5831087"/>
          </a:xfrm>
          <a:custGeom>
            <a:avLst/>
            <a:gdLst>
              <a:gd name="connsiteX0" fmla="*/ 5810491 w 5810491"/>
              <a:gd name="connsiteY0" fmla="*/ 925975 h 5474826"/>
              <a:gd name="connsiteX1" fmla="*/ 2176041 w 5810491"/>
              <a:gd name="connsiteY1" fmla="*/ 0 h 5474826"/>
              <a:gd name="connsiteX2" fmla="*/ 0 w 5810491"/>
              <a:gd name="connsiteY2" fmla="*/ 2280213 h 5474826"/>
              <a:gd name="connsiteX3" fmla="*/ 1145894 w 5810491"/>
              <a:gd name="connsiteY3" fmla="*/ 5474826 h 5474826"/>
              <a:gd name="connsiteX4" fmla="*/ 5416952 w 5810491"/>
              <a:gd name="connsiteY4" fmla="*/ 4236334 h 5474826"/>
              <a:gd name="connsiteX5" fmla="*/ 5810491 w 5810491"/>
              <a:gd name="connsiteY5" fmla="*/ 925975 h 547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0491" h="5474826">
                <a:moveTo>
                  <a:pt x="5810491" y="925975"/>
                </a:moveTo>
                <a:lnTo>
                  <a:pt x="2176041" y="0"/>
                </a:lnTo>
                <a:lnTo>
                  <a:pt x="0" y="2280213"/>
                </a:lnTo>
                <a:lnTo>
                  <a:pt x="1145894" y="5474826"/>
                </a:lnTo>
                <a:lnTo>
                  <a:pt x="5416952" y="4236334"/>
                </a:lnTo>
                <a:lnTo>
                  <a:pt x="5810491" y="92597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687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D04A5C72-8F0C-99FE-6D5E-953B5A8B4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0EAEBB-AD48-BF0D-22CC-45DBF53494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r>
              <a:rPr lang="sv-SE" dirty="0"/>
              <a:t> </a:t>
            </a:r>
            <a:r>
              <a:rPr lang="sv-SE" dirty="0" err="1"/>
              <a:t>verum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F3874F9-FE6E-205E-FAF7-2F10B687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9330" y="425788"/>
            <a:ext cx="1863690" cy="5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5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96AC0DB-EFDF-C50D-BE7E-4B3EA681F3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4A918D-7746-1AD4-5310-EDF1514C11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endParaRPr lang="sv-SE" dirty="0"/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endParaRPr lang="sv-SE" dirty="0"/>
          </a:p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estas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46CFF0F-CCE3-898D-533B-79F5F19E1D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9331" y="425788"/>
            <a:ext cx="1863687" cy="5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5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stra EC">
      <a:dk1>
        <a:srgbClr val="202427"/>
      </a:dk1>
      <a:lt1>
        <a:srgbClr val="FFFFFF"/>
      </a:lt1>
      <a:dk2>
        <a:srgbClr val="3B3B3B"/>
      </a:dk2>
      <a:lt2>
        <a:srgbClr val="E8E8E8"/>
      </a:lt2>
      <a:accent1>
        <a:srgbClr val="004020"/>
      </a:accent1>
      <a:accent2>
        <a:srgbClr val="3C153B"/>
      </a:accent2>
      <a:accent3>
        <a:srgbClr val="F9F5ED"/>
      </a:accent3>
      <a:accent4>
        <a:srgbClr val="BDFFA1"/>
      </a:accent4>
      <a:accent5>
        <a:srgbClr val="FAD3BA"/>
      </a:accent5>
      <a:accent6>
        <a:srgbClr val="FFFBEF"/>
      </a:accent6>
      <a:hlink>
        <a:srgbClr val="3C153A"/>
      </a:hlink>
      <a:folHlink>
        <a:srgbClr val="FAD3B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straEC_PPT_template" id="{AD4E102D-A501-7246-B75D-712232E5E215}" vid="{516AF789-5D99-CF45-9C0D-DF58B9154AC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F737DD6A4E8C4DAD2EC844A18F4A5F" ma:contentTypeVersion="19" ma:contentTypeDescription="Skapa ett nytt dokument." ma:contentTypeScope="" ma:versionID="6438f2d4f44d18bf29160e5d4bcbe3d3">
  <xsd:schema xmlns:xsd="http://www.w3.org/2001/XMLSchema" xmlns:xs="http://www.w3.org/2001/XMLSchema" xmlns:p="http://schemas.microsoft.com/office/2006/metadata/properties" xmlns:ns2="92f0d98b-3e1b-45be-9fdb-9d87c6ee8eaf" xmlns:ns3="531782a8-56d6-4c15-b386-1db1e4e2f53e" targetNamespace="http://schemas.microsoft.com/office/2006/metadata/properties" ma:root="true" ma:fieldsID="0ef610591ebc6782875f0457c5effd1c" ns2:_="" ns3:_="">
    <xsd:import namespace="92f0d98b-3e1b-45be-9fdb-9d87c6ee8eaf"/>
    <xsd:import namespace="531782a8-56d6-4c15-b386-1db1e4e2f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0d98b-3e1b-45be-9fdb-9d87c6ee8e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OCR" ma:index="12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7fc75cc7-a35a-460a-8f27-7492171721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782a8-56d6-4c15-b386-1db1e4e2f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5356929-1bfc-42b7-800c-f4862227a496}" ma:internalName="TaxCatchAll" ma:readOnly="false" ma:showField="CatchAllData" ma:web="531782a8-56d6-4c15-b386-1db1e4e2f5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961CB9-9A74-41E1-82F8-5E4B9A2BD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0d98b-3e1b-45be-9fdb-9d87c6ee8eaf"/>
    <ds:schemaRef ds:uri="531782a8-56d6-4c15-b386-1db1e4e2f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1BB4D3-E44C-49B1-886D-64EA0C2F05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0</TotalTime>
  <Words>260</Words>
  <Application>Microsoft Macintosh PowerPoint</Application>
  <PresentationFormat>Bredbild</PresentationFormat>
  <Paragraphs>38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Aptos</vt:lpstr>
      <vt:lpstr>Arial</vt:lpstr>
      <vt:lpstr>Fira Sans</vt:lpstr>
      <vt:lpstr>Merriweather</vt:lpstr>
      <vt:lpstr>Office-tema</vt:lpstr>
      <vt:lpstr>Lorem ipsum dolor sit amet estas verum</vt:lpstr>
      <vt:lpstr>Lorem ipsum dolor sit amet estas verum</vt:lpstr>
      <vt:lpstr>Lorem ipsum dolor sit amet estas verum</vt:lpstr>
      <vt:lpstr>Lorem ipsum dolor sit amet estas verum</vt:lpstr>
      <vt:lpstr>Lorem ipsum dolor sit amet estas verum</vt:lpstr>
      <vt:lpstr>Lorem ipsum dolor sit amet estas verum</vt:lpstr>
      <vt:lpstr>PowerPoint-presentation</vt:lpstr>
      <vt:lpstr>PowerPoint-presentation</vt:lpstr>
      <vt:lpstr>PowerPoint-presentation</vt:lpstr>
      <vt:lpstr>Lorem ipsum dolor sit amet estas verum</vt:lpstr>
      <vt:lpstr>Lorem ipsum dolor sit amet estas verum</vt:lpstr>
      <vt:lpstr>Lorem ipsum dolor sit amet estas verum</vt:lpstr>
      <vt:lpstr>Lorem ipsum dolor sit amet estas verum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Nyström</dc:creator>
  <cp:lastModifiedBy>Maria Nyström</cp:lastModifiedBy>
  <cp:revision>1</cp:revision>
  <dcterms:created xsi:type="dcterms:W3CDTF">2024-10-17T15:05:19Z</dcterms:created>
  <dcterms:modified xsi:type="dcterms:W3CDTF">2024-10-17T15:06:04Z</dcterms:modified>
</cp:coreProperties>
</file>